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6" r:id="rId1"/>
  </p:sldMasterIdLst>
  <p:notesMasterIdLst>
    <p:notesMasterId r:id="rId12"/>
  </p:notesMasterIdLst>
  <p:handoutMasterIdLst>
    <p:handoutMasterId r:id="rId13"/>
  </p:handoutMasterIdLst>
  <p:sldIdLst>
    <p:sldId id="256" r:id="rId2"/>
    <p:sldId id="257" r:id="rId3"/>
    <p:sldId id="265" r:id="rId4"/>
    <p:sldId id="271" r:id="rId5"/>
    <p:sldId id="264" r:id="rId6"/>
    <p:sldId id="268" r:id="rId7"/>
    <p:sldId id="269" r:id="rId8"/>
    <p:sldId id="267" r:id="rId9"/>
    <p:sldId id="270"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4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2E0242-2C92-E94B-8E83-DA0C19674A62}" type="datetimeFigureOut">
              <a:rPr lang="de-DE" smtClean="0"/>
              <a:pPr/>
              <a:t>24.11.2013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F51D06-E547-E346-B5E0-8B1A5CD79EB1}" type="slidenum">
              <a:rPr lang="de-DE" smtClean="0"/>
              <a:pPr/>
              <a:t>‹N°›</a:t>
            </a:fld>
            <a:endParaRPr lang="de-DE"/>
          </a:p>
        </p:txBody>
      </p:sp>
    </p:spTree>
    <p:extLst>
      <p:ext uri="{BB962C8B-B14F-4D97-AF65-F5344CB8AC3E}">
        <p14:creationId xmlns:mc="http://schemas.openxmlformats.org/markup-compatibility/2006" xmlns:mv="urn:schemas-microsoft-com:mac:vml" xmlns:p14="http://schemas.microsoft.com/office/powerpoint/2010/main" xmlns="" val="3721650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425B84-87C2-9C4B-BCD1-7D4ACC7C29D3}" type="datetimeFigureOut">
              <a:rPr lang="de-DE" smtClean="0"/>
              <a:pPr/>
              <a:t>24.11.2013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Mastertextformat bearbeiten</a:t>
            </a:r>
          </a:p>
          <a:p>
            <a:pPr lvl="1"/>
            <a:r>
              <a:rPr lang="es-ES_tradnl" smtClean="0"/>
              <a:t>Zweite Ebene</a:t>
            </a:r>
          </a:p>
          <a:p>
            <a:pPr lvl="2"/>
            <a:r>
              <a:rPr lang="es-ES_tradnl" smtClean="0"/>
              <a:t>Dritte Ebene</a:t>
            </a:r>
          </a:p>
          <a:p>
            <a:pPr lvl="3"/>
            <a:r>
              <a:rPr lang="es-ES_tradnl" smtClean="0"/>
              <a:t>Vierte Ebene</a:t>
            </a:r>
          </a:p>
          <a:p>
            <a:pPr lvl="4"/>
            <a:r>
              <a:rPr lang="es-ES_tradnl"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8D5465-9916-A342-857B-2A1FECDB8C44}" type="slidenum">
              <a:rPr lang="de-DE" smtClean="0"/>
              <a:pPr/>
              <a:t>‹N°›</a:t>
            </a:fld>
            <a:endParaRPr lang="de-DE"/>
          </a:p>
        </p:txBody>
      </p:sp>
    </p:spTree>
    <p:extLst>
      <p:ext uri="{BB962C8B-B14F-4D97-AF65-F5344CB8AC3E}">
        <p14:creationId xmlns:mc="http://schemas.openxmlformats.org/markup-compatibility/2006" xmlns:mv="urn:schemas-microsoft-com:mac:vml" xmlns:p14="http://schemas.microsoft.com/office/powerpoint/2010/main" xmlns="" val="38166950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88D5465-9916-A342-857B-2A1FECDB8C44}" type="slidenum">
              <a:rPr lang="de-DE" smtClean="0"/>
              <a:pPr/>
              <a:t>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r>
              <a:rPr lang="fr-FR" smtClean="0"/>
              <a:t>28.11.13</a:t>
            </a:r>
            <a:endParaRPr lang="en-US" sz="1400" dirty="0">
              <a:solidFill>
                <a:schemeClr val="tx2"/>
              </a:solidFill>
            </a:endParaRPr>
          </a:p>
        </p:txBody>
      </p:sp>
      <p:sp>
        <p:nvSpPr>
          <p:cNvPr id="17" name="Espace réservé du pied de page 16"/>
          <p:cNvSpPr>
            <a:spLocks noGrp="1"/>
          </p:cNvSpPr>
          <p:nvPr>
            <p:ph type="ftr" sz="quarter" idx="11"/>
          </p:nvPr>
        </p:nvSpPr>
        <p:spPr>
          <a:xfrm>
            <a:off x="2898648" y="6355080"/>
            <a:ext cx="3474720" cy="365760"/>
          </a:xfrm>
        </p:spPr>
        <p:txBody>
          <a:bodyPr/>
          <a:lstStyle/>
          <a:p>
            <a:pPr algn="r" eaLnBrk="1" latinLnBrk="0" hangingPunct="1"/>
            <a:endParaRPr kumimoji="0" lang="en-US" sz="1400" dirty="0">
              <a:solidFill>
                <a:schemeClr val="tx2"/>
              </a:solidFill>
            </a:endParaRPr>
          </a:p>
        </p:txBody>
      </p:sp>
      <p:sp>
        <p:nvSpPr>
          <p:cNvPr id="29" name="Espace réservé du numéro de diapositive 28"/>
          <p:cNvSpPr>
            <a:spLocks noGrp="1"/>
          </p:cNvSpPr>
          <p:nvPr>
            <p:ph type="sldNum" sz="quarter" idx="12"/>
          </p:nvPr>
        </p:nvSpPr>
        <p:spPr>
          <a:xfrm>
            <a:off x="1216152" y="6355080"/>
            <a:ext cx="1219200" cy="365760"/>
          </a:xfrm>
        </p:spPr>
        <p:txBody>
          <a:bodyPr/>
          <a:lstStyle/>
          <a:p>
            <a:pPr algn="l" eaLnBrk="1" latinLnBrk="0" hangingPunct="1"/>
            <a:fld id="{EA7C8D44-3667-46F6-9772-CC52308E2A7F}" type="slidenum">
              <a:rPr kumimoji="0" lang="en-US" smtClean="0"/>
              <a:pPr algn="l" eaLnBrk="1" latinLnBrk="0" hangingPunct="1"/>
              <a:t>‹N°›</a:t>
            </a:fld>
            <a:endParaRPr kumimoji="0" lang="en-US" sz="1600" dirty="0">
              <a:solidFill>
                <a:schemeClr val="tx2"/>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28.11.13</a:t>
            </a:r>
            <a:endParaRPr lang="en-US" sz="1400" dirty="0">
              <a:solidFill>
                <a:schemeClr val="tx2"/>
              </a:solidFill>
            </a:endParaRPr>
          </a:p>
        </p:txBody>
      </p:sp>
      <p:sp>
        <p:nvSpPr>
          <p:cNvPr id="5" name="Espace réservé du pied de page 4"/>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6" name="Espace réservé du numéro de diapositive 5"/>
          <p:cNvSpPr>
            <a:spLocks noGrp="1"/>
          </p:cNvSpPr>
          <p:nvPr>
            <p:ph type="sldNum" sz="quarter" idx="12"/>
          </p:nvPr>
        </p:nvSpPr>
        <p:spPr/>
        <p:txBody>
          <a:bodyPr/>
          <a:lstStyle/>
          <a:p>
            <a:pPr algn="l" eaLnBrk="1" latinLnBrk="0" hangingPunct="1"/>
            <a:fld id="{EA7C8D44-3667-46F6-9772-CC52308E2A7F}" type="slidenum">
              <a:rPr kumimoji="0" lang="en-US" smtClean="0"/>
              <a:pPr algn="l" eaLnBrk="1" latinLnBrk="0" hangingPunct="1"/>
              <a:t>‹N°›</a:t>
            </a:fld>
            <a:endParaRPr kumimoji="0" lang="en-US" sz="1600"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28.11.13</a:t>
            </a:r>
            <a:endParaRPr lang="en-US" sz="1400" dirty="0">
              <a:solidFill>
                <a:schemeClr val="tx2"/>
              </a:solidFill>
            </a:endParaRPr>
          </a:p>
        </p:txBody>
      </p:sp>
      <p:sp>
        <p:nvSpPr>
          <p:cNvPr id="5" name="Espace réservé du pied de page 4"/>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6" name="Espace réservé du numéro de diapositive 5"/>
          <p:cNvSpPr>
            <a:spLocks noGrp="1"/>
          </p:cNvSpPr>
          <p:nvPr>
            <p:ph type="sldNum" sz="quarter" idx="12"/>
          </p:nvPr>
        </p:nvSpPr>
        <p:spPr/>
        <p:txBody>
          <a:bodyPr/>
          <a:lstStyle/>
          <a:p>
            <a:pPr algn="l" eaLnBrk="1" latinLnBrk="0" hangingPunct="1"/>
            <a:fld id="{EA7C8D44-3667-46F6-9772-CC52308E2A7F}" type="slidenum">
              <a:rPr kumimoji="0" lang="en-US" smtClean="0"/>
              <a:pPr algn="l" eaLnBrk="1" latinLnBrk="0" hangingPunct="1"/>
              <a:t>‹N°›</a:t>
            </a:fld>
            <a:endParaRPr kumimoji="0" lang="en-US" sz="1600" dirty="0">
              <a:solidFill>
                <a:schemeClr val="tx2"/>
              </a:solidFill>
            </a:endParaRPr>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le isocè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r>
              <a:rPr lang="fr-FR" smtClean="0"/>
              <a:t>28.11.13</a:t>
            </a:r>
            <a:endParaRPr lang="en-US" sz="1400" dirty="0">
              <a:solidFill>
                <a:schemeClr val="tx2"/>
              </a:solidFill>
            </a:endParaRPr>
          </a:p>
        </p:txBody>
      </p:sp>
      <p:sp>
        <p:nvSpPr>
          <p:cNvPr id="5" name="Espace réservé du pied de page 4"/>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6" name="Espace réservé du numéro de diapositive 5"/>
          <p:cNvSpPr>
            <a:spLocks noGrp="1"/>
          </p:cNvSpPr>
          <p:nvPr>
            <p:ph type="sldNum" sz="quarter" idx="12"/>
          </p:nvPr>
        </p:nvSpPr>
        <p:spPr/>
        <p:txBody>
          <a:bodyPr/>
          <a:lstStyle/>
          <a:p>
            <a:pPr algn="l" eaLnBrk="1" latinLnBrk="0" hangingPunct="1"/>
            <a:fld id="{EA7C8D44-3667-46F6-9772-CC52308E2A7F}" type="slidenum">
              <a:rPr kumimoji="0" lang="en-US" smtClean="0"/>
              <a:pPr algn="l" eaLnBrk="1" latinLnBrk="0" hangingPunct="1"/>
              <a:t>‹N°›</a:t>
            </a:fld>
            <a:endParaRPr kumimoji="0" lang="en-US" sz="1600" dirty="0">
              <a:solidFill>
                <a:schemeClr val="tx2"/>
              </a:solidFill>
            </a:endParaRPr>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r>
              <a:rPr lang="fr-FR" smtClean="0"/>
              <a:t>28.11.13</a:t>
            </a:r>
            <a:endParaRPr lang="en-US" sz="1400" dirty="0">
              <a:solidFill>
                <a:schemeClr val="tx2"/>
              </a:solidFill>
            </a:endParaRPr>
          </a:p>
        </p:txBody>
      </p:sp>
      <p:sp>
        <p:nvSpPr>
          <p:cNvPr id="5" name="Espace réservé du pied de page 4"/>
          <p:cNvSpPr>
            <a:spLocks noGrp="1"/>
          </p:cNvSpPr>
          <p:nvPr>
            <p:ph type="ftr" sz="quarter" idx="11"/>
          </p:nvPr>
        </p:nvSpPr>
        <p:spPr>
          <a:xfrm>
            <a:off x="2898648" y="6355080"/>
            <a:ext cx="3474720" cy="365760"/>
          </a:xfrm>
        </p:spPr>
        <p:txBody>
          <a:bodyPr/>
          <a:lstStyle/>
          <a:p>
            <a:pPr algn="r" eaLnBrk="1" latinLnBrk="0" hangingPunct="1"/>
            <a:endParaRPr kumimoji="0" lang="en-US" sz="1400" dirty="0">
              <a:solidFill>
                <a:schemeClr val="tx2"/>
              </a:solidFill>
            </a:endParaRPr>
          </a:p>
        </p:txBody>
      </p:sp>
      <p:sp>
        <p:nvSpPr>
          <p:cNvPr id="6" name="Espace réservé du numéro de diapositive 5"/>
          <p:cNvSpPr>
            <a:spLocks noGrp="1"/>
          </p:cNvSpPr>
          <p:nvPr>
            <p:ph type="sldNum" sz="quarter" idx="12"/>
          </p:nvPr>
        </p:nvSpPr>
        <p:spPr>
          <a:xfrm>
            <a:off x="1069848" y="6355080"/>
            <a:ext cx="1520952" cy="365760"/>
          </a:xfrm>
        </p:spPr>
        <p:txBody>
          <a:bodyPr/>
          <a:lstStyle/>
          <a:p>
            <a:pPr algn="l" eaLnBrk="1" latinLnBrk="0" hangingPunct="1"/>
            <a:fld id="{EA7C8D44-3667-46F6-9772-CC52308E2A7F}" type="slidenum">
              <a:rPr kumimoji="0" lang="en-US" smtClean="0"/>
              <a:pPr algn="l" eaLnBrk="1" latinLnBrk="0" hangingPunct="1"/>
              <a:t>‹N°›</a:t>
            </a:fld>
            <a:endParaRPr kumimoji="0" lang="en-US" sz="1600" dirty="0">
              <a:solidFill>
                <a:schemeClr val="tx2"/>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r>
              <a:rPr lang="fr-FR" smtClean="0"/>
              <a:t>28.11.13</a:t>
            </a:r>
            <a:endParaRPr lang="en-US" sz="1400" dirty="0">
              <a:solidFill>
                <a:schemeClr val="tx2"/>
              </a:solidFill>
            </a:endParaRPr>
          </a:p>
        </p:txBody>
      </p:sp>
      <p:sp>
        <p:nvSpPr>
          <p:cNvPr id="6" name="Espace réservé du pied de page 5"/>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7" name="Espace réservé du numéro de diapositive 6"/>
          <p:cNvSpPr>
            <a:spLocks noGrp="1"/>
          </p:cNvSpPr>
          <p:nvPr>
            <p:ph type="sldNum" sz="quarter" idx="12"/>
          </p:nvPr>
        </p:nvSpPr>
        <p:spPr/>
        <p:txBody>
          <a:bodyPr/>
          <a:lstStyle/>
          <a:p>
            <a:pPr algn="l" eaLnBrk="1" latinLnBrk="0" hangingPunct="1"/>
            <a:fld id="{EA7C8D44-3667-46F6-9772-CC52308E2A7F}" type="slidenum">
              <a:rPr kumimoji="0" lang="en-US" smtClean="0"/>
              <a:pPr algn="l" eaLnBrk="1" latinLnBrk="0" hangingPunct="1"/>
              <a:t>‹N°›</a:t>
            </a:fld>
            <a:endParaRPr kumimoji="0" lang="en-US" sz="1600" dirty="0">
              <a:solidFill>
                <a:schemeClr val="tx2"/>
              </a:solidFill>
            </a:endParaRPr>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r>
              <a:rPr lang="fr-FR" smtClean="0"/>
              <a:t>28.11.13</a:t>
            </a:r>
            <a:endParaRPr lang="en-US" sz="1400" dirty="0">
              <a:solidFill>
                <a:schemeClr val="tx2"/>
              </a:solidFill>
            </a:endParaRPr>
          </a:p>
        </p:txBody>
      </p:sp>
      <p:sp>
        <p:nvSpPr>
          <p:cNvPr id="8" name="Espace réservé du pied de page 7"/>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9" name="Espace réservé du numéro de diapositive 8"/>
          <p:cNvSpPr>
            <a:spLocks noGrp="1"/>
          </p:cNvSpPr>
          <p:nvPr>
            <p:ph type="sldNum" sz="quarter" idx="12"/>
          </p:nvPr>
        </p:nvSpPr>
        <p:spPr/>
        <p:txBody>
          <a:bodyPr/>
          <a:lstStyle/>
          <a:p>
            <a:pPr algn="l" eaLnBrk="1" latinLnBrk="0" hangingPunct="1"/>
            <a:fld id="{EA7C8D44-3667-46F6-9772-CC52308E2A7F}" type="slidenum">
              <a:rPr kumimoji="0" lang="en-US" smtClean="0"/>
              <a:pPr algn="l" eaLnBrk="1" latinLnBrk="0" hangingPunct="1"/>
              <a:t>‹N°›</a:t>
            </a:fld>
            <a:endParaRPr kumimoji="0" lang="en-US" sz="1600" dirty="0">
              <a:solidFill>
                <a:schemeClr val="tx2"/>
              </a:solidFill>
            </a:endParaRPr>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r>
              <a:rPr lang="fr-FR" smtClean="0"/>
              <a:t>28.11.13</a:t>
            </a:r>
            <a:endParaRPr lang="en-US" sz="1400" dirty="0">
              <a:solidFill>
                <a:schemeClr val="tx2"/>
              </a:solidFill>
            </a:endParaRPr>
          </a:p>
        </p:txBody>
      </p:sp>
      <p:sp>
        <p:nvSpPr>
          <p:cNvPr id="4" name="Espace réservé du pied de page 3"/>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5" name="Espace réservé du numéro de diapositive 4"/>
          <p:cNvSpPr>
            <a:spLocks noGrp="1"/>
          </p:cNvSpPr>
          <p:nvPr>
            <p:ph type="sldNum" sz="quarter" idx="12"/>
          </p:nvPr>
        </p:nvSpPr>
        <p:spPr/>
        <p:txBody>
          <a:bodyPr/>
          <a:lstStyle/>
          <a:p>
            <a:pPr algn="l" eaLnBrk="1" latinLnBrk="0" hangingPunct="1"/>
            <a:fld id="{EA7C8D44-3667-46F6-9772-CC52308E2A7F}" type="slidenum">
              <a:rPr kumimoji="0" lang="en-US" smtClean="0"/>
              <a:pPr algn="l" eaLnBrk="1" latinLnBrk="0" hangingPunct="1"/>
              <a:t>‹N°›</a:t>
            </a:fld>
            <a:endParaRPr kumimoji="0" lang="en-US" sz="1600" dirty="0">
              <a:solidFill>
                <a:schemeClr val="tx2"/>
              </a:solidFill>
            </a:endParaRPr>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28.11.13</a:t>
            </a:r>
            <a:endParaRPr lang="en-US" sz="1400" dirty="0">
              <a:solidFill>
                <a:schemeClr val="tx2"/>
              </a:solidFill>
            </a:endParaRPr>
          </a:p>
        </p:txBody>
      </p:sp>
      <p:sp>
        <p:nvSpPr>
          <p:cNvPr id="3" name="Espace réservé du pied de page 2"/>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4" name="Espace réservé du numéro de diapositive 3"/>
          <p:cNvSpPr>
            <a:spLocks noGrp="1"/>
          </p:cNvSpPr>
          <p:nvPr>
            <p:ph type="sldNum" sz="quarter" idx="12"/>
          </p:nvPr>
        </p:nvSpPr>
        <p:spPr/>
        <p:txBody>
          <a:bodyPr/>
          <a:lstStyle/>
          <a:p>
            <a:pPr algn="l" eaLnBrk="1" latinLnBrk="0" hangingPunct="1"/>
            <a:fld id="{EA7C8D44-3667-46F6-9772-CC52308E2A7F}" type="slidenum">
              <a:rPr kumimoji="0" lang="en-US" smtClean="0"/>
              <a:pPr algn="l" eaLnBrk="1" latinLnBrk="0" hangingPunct="1"/>
              <a:t>‹N°›</a:t>
            </a:fld>
            <a:endParaRPr kumimoji="0" lang="en-US" sz="1600" dirty="0">
              <a:solidFill>
                <a:schemeClr val="tx2"/>
              </a:solidFill>
            </a:endParaRPr>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28.11.13</a:t>
            </a:r>
            <a:endParaRPr lang="en-US" sz="1400" dirty="0">
              <a:solidFill>
                <a:schemeClr val="tx2"/>
              </a:solidFill>
            </a:endParaRPr>
          </a:p>
        </p:txBody>
      </p:sp>
      <p:sp>
        <p:nvSpPr>
          <p:cNvPr id="6" name="Espace réservé du pied de page 5"/>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7" name="Espace réservé du numéro de diapositive 6"/>
          <p:cNvSpPr>
            <a:spLocks noGrp="1"/>
          </p:cNvSpPr>
          <p:nvPr>
            <p:ph type="sldNum" sz="quarter" idx="12"/>
          </p:nvPr>
        </p:nvSpPr>
        <p:spPr/>
        <p:txBody>
          <a:bodyPr/>
          <a:lstStyle/>
          <a:p>
            <a:pPr algn="l" eaLnBrk="1" latinLnBrk="0" hangingPunct="1"/>
            <a:fld id="{EA7C8D44-3667-46F6-9772-CC52308E2A7F}" type="slidenum">
              <a:rPr kumimoji="0" lang="en-US" smtClean="0"/>
              <a:pPr algn="l" eaLnBrk="1" latinLnBrk="0" hangingPunct="1"/>
              <a:t>‹N°›</a:t>
            </a:fld>
            <a:endParaRPr kumimoji="0" lang="en-US" sz="1600" dirty="0">
              <a:solidFill>
                <a:schemeClr val="tx2"/>
              </a:solidFill>
            </a:endParaRP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28.11.13</a:t>
            </a:r>
            <a:endParaRPr lang="en-US" sz="1400" dirty="0">
              <a:solidFill>
                <a:schemeClr val="tx2"/>
              </a:solidFill>
            </a:endParaRPr>
          </a:p>
        </p:txBody>
      </p:sp>
      <p:sp>
        <p:nvSpPr>
          <p:cNvPr id="6" name="Espace réservé du pied de page 5"/>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7" name="Espace réservé du numéro de diapositive 6"/>
          <p:cNvSpPr>
            <a:spLocks noGrp="1"/>
          </p:cNvSpPr>
          <p:nvPr>
            <p:ph type="sldNum" sz="quarter" idx="12"/>
          </p:nvPr>
        </p:nvSpPr>
        <p:spPr/>
        <p:txBody>
          <a:bodyPr/>
          <a:lstStyle/>
          <a:p>
            <a:pPr algn="l" eaLnBrk="1" latinLnBrk="0" hangingPunct="1"/>
            <a:fld id="{EA7C8D44-3667-46F6-9772-CC52308E2A7F}" type="slidenum">
              <a:rPr kumimoji="0" lang="en-US" smtClean="0"/>
              <a:pPr algn="l" eaLnBrk="1" latinLnBrk="0" hangingPunct="1"/>
              <a:t>‹N°›</a:t>
            </a:fld>
            <a:endParaRPr kumimoji="0" lang="en-US" sz="1600" dirty="0">
              <a:solidFill>
                <a:schemeClr val="tx2"/>
              </a:solidFill>
            </a:endParaRP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lang="fr-FR" smtClean="0"/>
              <a:t>28.11.13</a:t>
            </a:r>
            <a:endParaRPr lang="en-US" sz="1400" dirty="0">
              <a:solidFill>
                <a:schemeClr val="tx2"/>
              </a:solidFill>
            </a:endParaRPr>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‹N°›</a:t>
            </a:fld>
            <a:endParaRPr kumimoji="0" lang="en-US" sz="1600" dirty="0">
              <a:solidFill>
                <a:schemeClr val="tx2"/>
              </a:solidFill>
            </a:endParaRPr>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isocè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goytisolo.unibe.ch/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6800" y="685800"/>
            <a:ext cx="6934200" cy="2209800"/>
          </a:xfrm>
        </p:spPr>
        <p:txBody>
          <a:bodyPr>
            <a:noAutofit/>
          </a:bodyPr>
          <a:lstStyle/>
          <a:p>
            <a:r>
              <a:rPr lang="fr-FR" sz="3600" b="1" dirty="0" smtClean="0">
                <a:solidFill>
                  <a:schemeClr val="accent2">
                    <a:lumMod val="75000"/>
                  </a:schemeClr>
                </a:solidFill>
                <a:ea typeface="Times New Roman" pitchFamily="18" charset="0"/>
                <a:cs typeface="Times New Roman" pitchFamily="18" charset="0"/>
              </a:rPr>
              <a:t>Édition génétique numérique des manuscrits</a:t>
            </a:r>
            <a:r>
              <a:rPr lang="fr-FR" sz="3600" b="1" dirty="0" smtClean="0">
                <a:solidFill>
                  <a:schemeClr val="accent2">
                    <a:lumMod val="75000"/>
                  </a:schemeClr>
                </a:solidFill>
                <a:cs typeface="Arial" pitchFamily="34" charset="0"/>
              </a:rPr>
              <a:t> </a:t>
            </a:r>
            <a:r>
              <a:rPr lang="fr-FR" sz="3600" b="1" dirty="0" smtClean="0">
                <a:solidFill>
                  <a:schemeClr val="accent2">
                    <a:lumMod val="75000"/>
                  </a:schemeClr>
                </a:solidFill>
                <a:ea typeface="Times New Roman" pitchFamily="18" charset="0"/>
                <a:cs typeface="Times New Roman" pitchFamily="18" charset="0"/>
              </a:rPr>
              <a:t>de travail de Juan Goytisolo</a:t>
            </a:r>
            <a:r>
              <a:rPr lang="fr-FR" sz="3600" b="1" dirty="0" smtClean="0">
                <a:solidFill>
                  <a:schemeClr val="accent2">
                    <a:lumMod val="50000"/>
                  </a:schemeClr>
                </a:solidFill>
                <a:ea typeface="Times New Roman" pitchFamily="18" charset="0"/>
                <a:cs typeface="Times New Roman" pitchFamily="18" charset="0"/>
              </a:rPr>
              <a:t> </a:t>
            </a:r>
            <a:r>
              <a:rPr lang="fr-FR" sz="2300" dirty="0" smtClean="0">
                <a:latin typeface="Times New Roman" pitchFamily="18" charset="0"/>
                <a:ea typeface="Times New Roman" pitchFamily="18" charset="0"/>
                <a:cs typeface="Times New Roman" pitchFamily="18" charset="0"/>
              </a:rPr>
              <a:t>  </a:t>
            </a:r>
            <a:r>
              <a:rPr lang="fr-FR" sz="2300" dirty="0" smtClean="0">
                <a:latin typeface="Arial" pitchFamily="34" charset="0"/>
                <a:cs typeface="Arial" pitchFamily="34" charset="0"/>
              </a:rPr>
              <a:t/>
            </a:r>
            <a:br>
              <a:rPr lang="fr-FR" sz="2300" dirty="0" smtClean="0">
                <a:latin typeface="Arial" pitchFamily="34" charset="0"/>
                <a:cs typeface="Arial" pitchFamily="34" charset="0"/>
              </a:rPr>
            </a:br>
            <a:endParaRPr lang="fr-FR" sz="2300" dirty="0"/>
          </a:p>
        </p:txBody>
      </p:sp>
      <p:sp>
        <p:nvSpPr>
          <p:cNvPr id="3" name="Sous-titre 2"/>
          <p:cNvSpPr>
            <a:spLocks noGrp="1"/>
          </p:cNvSpPr>
          <p:nvPr>
            <p:ph type="subTitle" idx="1"/>
          </p:nvPr>
        </p:nvSpPr>
        <p:spPr>
          <a:xfrm>
            <a:off x="1187624" y="3645024"/>
            <a:ext cx="6984776" cy="1224136"/>
          </a:xfrm>
        </p:spPr>
        <p:txBody>
          <a:bodyPr>
            <a:noAutofit/>
          </a:bodyPr>
          <a:lstStyle/>
          <a:p>
            <a:r>
              <a:rPr lang="fr-FR" sz="1400" dirty="0" smtClean="0"/>
              <a:t>Projet réalisé sous la direction de la professeure Bénédicte Vauthier (Institut de langues et littératures hispaniques, Université de Berne) en collaboration avec des étudiants en philologie hispanique (Université de Berne), en humanités numériques (</a:t>
            </a:r>
            <a:r>
              <a:rPr lang="fr-FR" sz="1400" dirty="0" err="1" smtClean="0"/>
              <a:t>Zentrum</a:t>
            </a:r>
            <a:r>
              <a:rPr lang="fr-FR" sz="1400" dirty="0" smtClean="0"/>
              <a:t> </a:t>
            </a:r>
            <a:r>
              <a:rPr lang="fr-FR" sz="1400" dirty="0" err="1" smtClean="0"/>
              <a:t>für</a:t>
            </a:r>
            <a:r>
              <a:rPr lang="fr-FR" sz="1400" dirty="0" smtClean="0"/>
              <a:t> digitale Edition, Würzburg &amp; École nationale des chartes, Paris) et en informatique (</a:t>
            </a:r>
            <a:r>
              <a:rPr lang="fr-FR" sz="1400" dirty="0" err="1" smtClean="0"/>
              <a:t>Zürcher</a:t>
            </a:r>
            <a:r>
              <a:rPr lang="fr-FR" sz="1400" dirty="0" smtClean="0"/>
              <a:t> </a:t>
            </a:r>
            <a:r>
              <a:rPr lang="fr-FR" sz="1400" dirty="0" err="1" smtClean="0"/>
              <a:t>Hochschule</a:t>
            </a:r>
            <a:r>
              <a:rPr lang="fr-FR" sz="1400" dirty="0" smtClean="0"/>
              <a:t> </a:t>
            </a:r>
            <a:r>
              <a:rPr lang="fr-FR" sz="1400" dirty="0" err="1" smtClean="0"/>
              <a:t>für</a:t>
            </a:r>
            <a:r>
              <a:rPr lang="fr-FR" sz="1400" dirty="0" smtClean="0"/>
              <a:t> </a:t>
            </a:r>
            <a:r>
              <a:rPr lang="fr-FR" sz="1400" dirty="0" err="1" smtClean="0"/>
              <a:t>Angewandte</a:t>
            </a:r>
            <a:r>
              <a:rPr lang="fr-FR" sz="1400" dirty="0" smtClean="0"/>
              <a:t> </a:t>
            </a:r>
            <a:r>
              <a:rPr lang="fr-FR" sz="1400" dirty="0" err="1" smtClean="0"/>
              <a:t>Wissenschaften</a:t>
            </a:r>
            <a:r>
              <a:rPr lang="fr-FR" sz="1400" dirty="0" smtClean="0"/>
              <a:t>) et avec l’aide d’informaticiens professionnels.</a:t>
            </a:r>
          </a:p>
        </p:txBody>
      </p:sp>
      <p:sp>
        <p:nvSpPr>
          <p:cNvPr id="6" name="ZoneTexte 5"/>
          <p:cNvSpPr txBox="1"/>
          <p:nvPr/>
        </p:nvSpPr>
        <p:spPr>
          <a:xfrm>
            <a:off x="2699792" y="5229200"/>
            <a:ext cx="5544616" cy="338554"/>
          </a:xfrm>
          <a:prstGeom prst="rect">
            <a:avLst/>
          </a:prstGeom>
          <a:noFill/>
        </p:spPr>
        <p:txBody>
          <a:bodyPr wrap="square" rtlCol="0">
            <a:spAutoFit/>
          </a:bodyPr>
          <a:lstStyle/>
          <a:p>
            <a:pPr algn="r"/>
            <a:r>
              <a:rPr lang="fr-FR" sz="1600" dirty="0" smtClean="0">
                <a:solidFill>
                  <a:schemeClr val="tx2"/>
                </a:solidFill>
                <a:latin typeface="+mj-lt"/>
              </a:rPr>
              <a:t>Digital </a:t>
            </a:r>
            <a:r>
              <a:rPr lang="fr-FR" sz="1600" dirty="0" err="1" smtClean="0">
                <a:solidFill>
                  <a:schemeClr val="tx2"/>
                </a:solidFill>
                <a:latin typeface="+mj-lt"/>
              </a:rPr>
              <a:t>Humanities</a:t>
            </a:r>
            <a:r>
              <a:rPr lang="fr-FR" sz="1600" dirty="0" smtClean="0">
                <a:solidFill>
                  <a:schemeClr val="tx2"/>
                </a:solidFill>
                <a:latin typeface="+mj-lt"/>
              </a:rPr>
              <a:t> : SAGW / 28 novembre 2013</a:t>
            </a:r>
            <a:endParaRPr lang="fr-FR" sz="1600" dirty="0">
              <a:solidFill>
                <a:schemeClr val="tx2"/>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Merci et …</a:t>
            </a:r>
            <a:endParaRPr lang="fr-FR" dirty="0"/>
          </a:p>
        </p:txBody>
      </p:sp>
      <p:sp>
        <p:nvSpPr>
          <p:cNvPr id="3" name="Espace réservé du numéro de diapositive 2"/>
          <p:cNvSpPr>
            <a:spLocks noGrp="1"/>
          </p:cNvSpPr>
          <p:nvPr>
            <p:ph type="sldNum" sz="quarter" idx="12"/>
          </p:nvPr>
        </p:nvSpPr>
        <p:spPr/>
        <p:txBody>
          <a:bodyPr/>
          <a:lstStyle/>
          <a:p>
            <a:pPr algn="l" eaLnBrk="1" latinLnBrk="0" hangingPunct="1"/>
            <a:fld id="{EA7C8D44-3667-46F6-9772-CC52308E2A7F}" type="slidenum">
              <a:rPr kumimoji="0" lang="en-US" smtClean="0"/>
              <a:pPr algn="l" eaLnBrk="1" latinLnBrk="0" hangingPunct="1"/>
              <a:t>10</a:t>
            </a:fld>
            <a:endParaRPr kumimoji="0" lang="en-US" sz="1600" dirty="0">
              <a:solidFill>
                <a:schemeClr val="tx2"/>
              </a:solidFill>
            </a:endParaRPr>
          </a:p>
        </p:txBody>
      </p:sp>
      <p:sp>
        <p:nvSpPr>
          <p:cNvPr id="4" name="Espace réservé du contenu 3"/>
          <p:cNvSpPr>
            <a:spLocks noGrp="1"/>
          </p:cNvSpPr>
          <p:nvPr>
            <p:ph sz="quarter" idx="1"/>
          </p:nvPr>
        </p:nvSpPr>
        <p:spPr/>
        <p:txBody>
          <a:bodyPr/>
          <a:lstStyle/>
          <a:p>
            <a:endParaRPr lang="fr-FR" dirty="0" smtClean="0"/>
          </a:p>
          <a:p>
            <a:endParaRPr lang="fr-FR" dirty="0" smtClean="0"/>
          </a:p>
          <a:p>
            <a:r>
              <a:rPr lang="fr-FR" sz="2400" dirty="0" smtClean="0">
                <a:latin typeface="+mj-lt"/>
              </a:rPr>
              <a:t>Venez découvrir le site de l’édition numérique :</a:t>
            </a:r>
          </a:p>
          <a:p>
            <a:endParaRPr lang="fr-FR" dirty="0" smtClean="0"/>
          </a:p>
          <a:p>
            <a:pPr algn="ctr">
              <a:buNone/>
            </a:pPr>
            <a:r>
              <a:rPr lang="fr-FR" sz="4000" dirty="0" smtClean="0">
                <a:latin typeface="+mj-lt"/>
              </a:rPr>
              <a:t>goytisolo.unibe.ch</a:t>
            </a:r>
            <a:endParaRPr lang="fr-FR" sz="40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Arbeitsgegenstand</a:t>
            </a:r>
            <a:endParaRPr lang="fr-FR" dirty="0"/>
          </a:p>
        </p:txBody>
      </p:sp>
      <p:sp>
        <p:nvSpPr>
          <p:cNvPr id="8" name="Foliennummernplatzhalter 7"/>
          <p:cNvSpPr>
            <a:spLocks noGrp="1"/>
          </p:cNvSpPr>
          <p:nvPr>
            <p:ph type="sldNum" sz="quarter" idx="12"/>
          </p:nvPr>
        </p:nvSpPr>
        <p:spPr/>
        <p:txBody>
          <a:bodyPr>
            <a:normAutofit/>
          </a:bodyPr>
          <a:lstStyle/>
          <a:p>
            <a:fld id="{EA7C8D44-3667-46F6-9772-CC52308E2A7F}" type="slidenum">
              <a:rPr kumimoji="0" lang="en-US" smtClean="0"/>
              <a:pPr/>
              <a:t>2</a:t>
            </a:fld>
            <a:endParaRPr kumimoji="0" lang="en-US"/>
          </a:p>
        </p:txBody>
      </p:sp>
      <p:sp>
        <p:nvSpPr>
          <p:cNvPr id="3" name="Espace réservé du contenu 2"/>
          <p:cNvSpPr>
            <a:spLocks noGrp="1"/>
          </p:cNvSpPr>
          <p:nvPr>
            <p:ph sz="quarter" idx="1"/>
          </p:nvPr>
        </p:nvSpPr>
        <p:spPr>
          <a:xfrm>
            <a:off x="457200" y="1484784"/>
            <a:ext cx="4042792" cy="4672176"/>
          </a:xfrm>
        </p:spPr>
        <p:txBody>
          <a:bodyPr>
            <a:normAutofit/>
          </a:bodyPr>
          <a:lstStyle/>
          <a:p>
            <a:r>
              <a:rPr lang="fr-FR" sz="2400" dirty="0" smtClean="0">
                <a:latin typeface="+mj-lt"/>
              </a:rPr>
              <a:t>Die </a:t>
            </a:r>
            <a:r>
              <a:rPr lang="fr-FR" sz="2400" dirty="0" err="1" smtClean="0">
                <a:latin typeface="+mj-lt"/>
              </a:rPr>
              <a:t>Arbeitshand</a:t>
            </a:r>
            <a:r>
              <a:rPr lang="fr-FR" sz="2400" dirty="0" smtClean="0">
                <a:latin typeface="+mj-lt"/>
              </a:rPr>
              <a:t>-</a:t>
            </a:r>
            <a:r>
              <a:rPr lang="fr-FR" sz="2400" dirty="0" err="1" smtClean="0">
                <a:latin typeface="+mj-lt"/>
              </a:rPr>
              <a:t>schriften</a:t>
            </a:r>
            <a:r>
              <a:rPr lang="fr-FR" sz="2400" dirty="0" smtClean="0">
                <a:latin typeface="+mj-lt"/>
              </a:rPr>
              <a:t> des Romanes </a:t>
            </a:r>
            <a:r>
              <a:rPr lang="fr-FR" sz="2400" i="1" dirty="0" err="1" smtClean="0">
                <a:latin typeface="+mj-lt"/>
              </a:rPr>
              <a:t>Landschaften</a:t>
            </a:r>
            <a:r>
              <a:rPr lang="fr-FR" sz="2400" i="1" dirty="0" smtClean="0">
                <a:latin typeface="+mj-lt"/>
              </a:rPr>
              <a:t> </a:t>
            </a:r>
            <a:r>
              <a:rPr lang="fr-FR" sz="2400" i="1" dirty="0" err="1" smtClean="0">
                <a:latin typeface="+mj-lt"/>
              </a:rPr>
              <a:t>nach</a:t>
            </a:r>
            <a:r>
              <a:rPr lang="fr-FR" sz="2400" i="1" dirty="0" smtClean="0">
                <a:latin typeface="+mj-lt"/>
              </a:rPr>
              <a:t> der </a:t>
            </a:r>
            <a:r>
              <a:rPr lang="fr-FR" sz="2400" i="1" dirty="0" err="1" smtClean="0">
                <a:latin typeface="+mj-lt"/>
              </a:rPr>
              <a:t>Schlacht</a:t>
            </a:r>
            <a:r>
              <a:rPr lang="fr-FR" sz="2400" dirty="0" smtClean="0">
                <a:latin typeface="+mj-lt"/>
              </a:rPr>
              <a:t> (1982) </a:t>
            </a:r>
            <a:r>
              <a:rPr lang="fr-FR" sz="2400" dirty="0" err="1" smtClean="0">
                <a:latin typeface="+mj-lt"/>
              </a:rPr>
              <a:t>von</a:t>
            </a:r>
            <a:r>
              <a:rPr lang="fr-FR" sz="2400" dirty="0" smtClean="0">
                <a:latin typeface="+mj-lt"/>
              </a:rPr>
              <a:t> Juan Goytisolo:</a:t>
            </a:r>
          </a:p>
          <a:p>
            <a:r>
              <a:rPr lang="fr-FR" sz="2400" dirty="0" smtClean="0">
                <a:latin typeface="+mj-lt"/>
              </a:rPr>
              <a:t>800 </a:t>
            </a:r>
            <a:r>
              <a:rPr lang="fr-FR" sz="2400" dirty="0" err="1" smtClean="0">
                <a:latin typeface="+mj-lt"/>
              </a:rPr>
              <a:t>handgeschriebene</a:t>
            </a:r>
            <a:r>
              <a:rPr lang="fr-FR" sz="2400" dirty="0" smtClean="0">
                <a:latin typeface="+mj-lt"/>
              </a:rPr>
              <a:t> </a:t>
            </a:r>
            <a:r>
              <a:rPr lang="fr-FR" sz="2400" dirty="0" err="1" smtClean="0">
                <a:latin typeface="+mj-lt"/>
              </a:rPr>
              <a:t>Seiten</a:t>
            </a:r>
            <a:r>
              <a:rPr lang="fr-FR" sz="2400" dirty="0" smtClean="0">
                <a:latin typeface="+mj-lt"/>
              </a:rPr>
              <a:t>: </a:t>
            </a:r>
            <a:r>
              <a:rPr lang="fr-FR" sz="2400" dirty="0" err="1" smtClean="0">
                <a:latin typeface="+mj-lt"/>
              </a:rPr>
              <a:t>zwischen</a:t>
            </a:r>
            <a:r>
              <a:rPr lang="fr-FR" sz="2400" dirty="0" smtClean="0">
                <a:latin typeface="+mj-lt"/>
              </a:rPr>
              <a:t> 2 bis 7 </a:t>
            </a:r>
            <a:r>
              <a:rPr lang="fr-FR" sz="2400" dirty="0" err="1" smtClean="0">
                <a:latin typeface="+mj-lt"/>
              </a:rPr>
              <a:t>Versionen</a:t>
            </a:r>
            <a:r>
              <a:rPr lang="fr-FR" sz="2400" dirty="0" smtClean="0">
                <a:latin typeface="+mj-lt"/>
              </a:rPr>
              <a:t> pro </a:t>
            </a:r>
            <a:r>
              <a:rPr lang="fr-FR" sz="2400" dirty="0" err="1" smtClean="0">
                <a:latin typeface="+mj-lt"/>
              </a:rPr>
              <a:t>Kapitel</a:t>
            </a:r>
            <a:endParaRPr lang="fr-FR" sz="2400" dirty="0" smtClean="0">
              <a:latin typeface="+mj-lt"/>
            </a:endParaRPr>
          </a:p>
          <a:p>
            <a:r>
              <a:rPr lang="fr-FR" sz="2400" dirty="0" err="1" smtClean="0">
                <a:latin typeface="+mj-lt"/>
              </a:rPr>
              <a:t>Zeitungsausschnitte</a:t>
            </a:r>
            <a:endParaRPr lang="fr-FR" sz="2400" dirty="0" smtClean="0">
              <a:latin typeface="+mj-lt"/>
            </a:endParaRPr>
          </a:p>
          <a:p>
            <a:endParaRPr lang="fr-FR" dirty="0" smtClean="0"/>
          </a:p>
          <a:p>
            <a:endParaRPr lang="fr-FR" dirty="0" smtClean="0"/>
          </a:p>
          <a:p>
            <a:endParaRPr lang="fr-FR" dirty="0"/>
          </a:p>
        </p:txBody>
      </p:sp>
      <p:pic>
        <p:nvPicPr>
          <p:cNvPr id="5" name="Inhaltsplatzhalter 4" descr="PAISAJES DESPUES... 2.jpg"/>
          <p:cNvPicPr>
            <a:picLocks noGrp="1" noChangeAspect="1"/>
          </p:cNvPicPr>
          <p:nvPr>
            <p:ph sz="quarter" idx="2"/>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t="-31448" b="-31448"/>
          <a:stretch>
            <a:fillRect/>
          </a:stretch>
        </p:blipFill>
        <p:spPr>
          <a:xfrm>
            <a:off x="5436096" y="764704"/>
            <a:ext cx="2664296" cy="3255022"/>
          </a:xfrm>
        </p:spPr>
      </p:pic>
      <p:pic>
        <p:nvPicPr>
          <p:cNvPr id="9" name="Bild 8" descr="027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5868144" y="3573016"/>
            <a:ext cx="1868711" cy="26391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Das Ziel</a:t>
            </a:r>
            <a:endParaRPr lang="de-DE" dirty="0"/>
          </a:p>
        </p:txBody>
      </p:sp>
      <p:sp>
        <p:nvSpPr>
          <p:cNvPr id="4" name="Foliennummernplatzhalter 3"/>
          <p:cNvSpPr>
            <a:spLocks noGrp="1"/>
          </p:cNvSpPr>
          <p:nvPr>
            <p:ph type="sldNum" sz="quarter" idx="12"/>
          </p:nvPr>
        </p:nvSpPr>
        <p:spPr/>
        <p:txBody>
          <a:bodyPr>
            <a:normAutofit/>
          </a:bodyPr>
          <a:lstStyle/>
          <a:p>
            <a:fld id="{EA7C8D44-3667-46F6-9772-CC52308E2A7F}" type="slidenum">
              <a:rPr kumimoji="0" lang="en-US" smtClean="0"/>
              <a:pPr/>
              <a:t>3</a:t>
            </a:fld>
            <a:endParaRPr kumimoji="0" lang="en-US" dirty="0"/>
          </a:p>
        </p:txBody>
      </p:sp>
      <p:sp>
        <p:nvSpPr>
          <p:cNvPr id="8" name="Inhaltsplatzhalter 7"/>
          <p:cNvSpPr>
            <a:spLocks noGrp="1"/>
          </p:cNvSpPr>
          <p:nvPr>
            <p:ph sz="quarter" idx="1"/>
          </p:nvPr>
        </p:nvSpPr>
        <p:spPr/>
        <p:txBody>
          <a:bodyPr/>
          <a:lstStyle/>
          <a:p>
            <a:endParaRPr lang="de-DE" sz="2400" dirty="0" smtClean="0">
              <a:latin typeface="+mj-lt"/>
            </a:endParaRPr>
          </a:p>
          <a:p>
            <a:r>
              <a:rPr lang="de-DE" sz="2400" dirty="0" smtClean="0">
                <a:latin typeface="+mj-lt"/>
              </a:rPr>
              <a:t>Eine digitale textgenetische Edition</a:t>
            </a:r>
          </a:p>
          <a:p>
            <a:endParaRPr lang="de-DE" sz="2400" dirty="0" smtClean="0">
              <a:latin typeface="+mj-lt"/>
            </a:endParaRPr>
          </a:p>
          <a:p>
            <a:r>
              <a:rPr lang="de-DE" sz="2400" dirty="0" smtClean="0">
                <a:latin typeface="+mj-lt"/>
              </a:rPr>
              <a:t>Visualisierung des Schreibprozesses</a:t>
            </a:r>
          </a:p>
          <a:p>
            <a:endParaRPr lang="de-DE" sz="2400" dirty="0" smtClean="0">
              <a:latin typeface="+mj-lt"/>
            </a:endParaRPr>
          </a:p>
          <a:p>
            <a:r>
              <a:rPr lang="de-DE" sz="2400" dirty="0" smtClean="0">
                <a:latin typeface="+mj-lt"/>
              </a:rPr>
              <a:t>Die Website als dynamisches Medium</a:t>
            </a:r>
          </a:p>
          <a:p>
            <a:endParaRPr lang="de-DE" dirty="0"/>
          </a:p>
          <a:p>
            <a:pPr>
              <a:buNone/>
            </a:pPr>
            <a:endParaRPr lang="de-DE" dirty="0"/>
          </a:p>
        </p:txBody>
      </p:sp>
    </p:spTree>
    <p:extLst>
      <p:ext uri="{BB962C8B-B14F-4D97-AF65-F5344CB8AC3E}">
        <p14:creationId xmlns:mc="http://schemas.openxmlformats.org/markup-compatibility/2006" xmlns:mv="urn:schemas-microsoft-com:mac:vml" xmlns:p14="http://schemas.microsoft.com/office/powerpoint/2010/main" xmlns="" val="126608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de-DE" dirty="0" smtClean="0"/>
              <a:t>Les </a:t>
            </a:r>
            <a:r>
              <a:rPr lang="de-DE" dirty="0" err="1"/>
              <a:t>phases</a:t>
            </a:r>
            <a:r>
              <a:rPr lang="de-DE" dirty="0"/>
              <a:t> du </a:t>
            </a:r>
            <a:r>
              <a:rPr lang="de-DE" dirty="0" err="1"/>
              <a:t>projet</a:t>
            </a:r>
            <a:endParaRPr lang="fr-FR" dirty="0"/>
          </a:p>
        </p:txBody>
      </p:sp>
      <p:sp>
        <p:nvSpPr>
          <p:cNvPr id="3" name="Espace réservé du numéro de diapositive 2"/>
          <p:cNvSpPr>
            <a:spLocks noGrp="1"/>
          </p:cNvSpPr>
          <p:nvPr>
            <p:ph type="sldNum" sz="quarter" idx="12"/>
          </p:nvPr>
        </p:nvSpPr>
        <p:spPr/>
        <p:txBody>
          <a:bodyPr>
            <a:normAutofit/>
          </a:bodyPr>
          <a:lstStyle/>
          <a:p>
            <a:fld id="{EA7C8D44-3667-46F6-9772-CC52308E2A7F}" type="slidenum">
              <a:rPr kumimoji="0" lang="en-US" smtClean="0"/>
              <a:pPr/>
              <a:t>4</a:t>
            </a:fld>
            <a:endParaRPr kumimoji="0" lang="en-US"/>
          </a:p>
        </p:txBody>
      </p:sp>
      <p:sp>
        <p:nvSpPr>
          <p:cNvPr id="7" name="Espace réservé du contenu 6"/>
          <p:cNvSpPr>
            <a:spLocks noGrp="1"/>
          </p:cNvSpPr>
          <p:nvPr>
            <p:ph sz="quarter" idx="1"/>
          </p:nvPr>
        </p:nvSpPr>
        <p:spPr>
          <a:xfrm>
            <a:off x="457200" y="1219200"/>
            <a:ext cx="4186808" cy="4937760"/>
          </a:xfrm>
        </p:spPr>
        <p:txBody>
          <a:bodyPr>
            <a:normAutofit fontScale="92500" lnSpcReduction="20000"/>
          </a:bodyPr>
          <a:lstStyle/>
          <a:p>
            <a:endParaRPr lang="fr-FR" dirty="0" smtClean="0"/>
          </a:p>
          <a:p>
            <a:r>
              <a:rPr lang="fr-FR" dirty="0" smtClean="0">
                <a:latin typeface="+mj-lt"/>
              </a:rPr>
              <a:t>Transcriptions diplomatiques sous Word </a:t>
            </a:r>
            <a:r>
              <a:rPr lang="fr-FR" sz="2200" dirty="0">
                <a:latin typeface="+mj-lt"/>
              </a:rPr>
              <a:t>(</a:t>
            </a:r>
            <a:r>
              <a:rPr lang="fr-FR" sz="2200" dirty="0" smtClean="0">
                <a:latin typeface="+mj-lt"/>
              </a:rPr>
              <a:t>philologie)</a:t>
            </a:r>
            <a:endParaRPr lang="fr-FR" dirty="0" smtClean="0">
              <a:latin typeface="+mj-lt"/>
            </a:endParaRPr>
          </a:p>
          <a:p>
            <a:r>
              <a:rPr lang="fr-FR" dirty="0" smtClean="0">
                <a:latin typeface="+mj-lt"/>
              </a:rPr>
              <a:t>Analyse du corpus </a:t>
            </a:r>
            <a:r>
              <a:rPr lang="fr-FR" sz="2200" dirty="0" smtClean="0">
                <a:latin typeface="+mj-lt"/>
              </a:rPr>
              <a:t>(philologie/ humanités numériques)</a:t>
            </a:r>
            <a:endParaRPr lang="fr-FR" dirty="0" smtClean="0">
              <a:latin typeface="+mj-lt"/>
            </a:endParaRPr>
          </a:p>
          <a:p>
            <a:r>
              <a:rPr lang="fr-FR" dirty="0" smtClean="0">
                <a:latin typeface="+mj-lt"/>
              </a:rPr>
              <a:t>Encodage </a:t>
            </a:r>
            <a:r>
              <a:rPr lang="fr-FR" dirty="0">
                <a:latin typeface="+mj-lt"/>
              </a:rPr>
              <a:t>en XML/TEI </a:t>
            </a:r>
            <a:r>
              <a:rPr lang="fr-FR" sz="2200" dirty="0">
                <a:latin typeface="+mj-lt"/>
              </a:rPr>
              <a:t>(philologie/humanités numériques)</a:t>
            </a:r>
            <a:endParaRPr lang="fr-FR" dirty="0">
              <a:latin typeface="+mj-lt"/>
            </a:endParaRPr>
          </a:p>
          <a:p>
            <a:pPr>
              <a:lnSpc>
                <a:spcPct val="120000"/>
              </a:lnSpc>
              <a:spcBef>
                <a:spcPts val="0"/>
              </a:spcBef>
            </a:pPr>
            <a:r>
              <a:rPr lang="fr-FR" dirty="0" smtClean="0">
                <a:latin typeface="+mj-lt"/>
              </a:rPr>
              <a:t>Mise </a:t>
            </a:r>
            <a:r>
              <a:rPr lang="fr-FR" dirty="0">
                <a:latin typeface="+mj-lt"/>
              </a:rPr>
              <a:t>en forme avec </a:t>
            </a:r>
            <a:r>
              <a:rPr lang="fr-FR" dirty="0" smtClean="0">
                <a:latin typeface="+mj-lt"/>
              </a:rPr>
              <a:t>XSLT</a:t>
            </a:r>
          </a:p>
          <a:p>
            <a:pPr>
              <a:lnSpc>
                <a:spcPct val="120000"/>
              </a:lnSpc>
              <a:spcBef>
                <a:spcPts val="0"/>
              </a:spcBef>
              <a:buNone/>
            </a:pPr>
            <a:r>
              <a:rPr lang="fr-FR" sz="2200" dirty="0" smtClean="0">
                <a:latin typeface="+mj-lt"/>
              </a:rPr>
              <a:t>	(humanités numériques)</a:t>
            </a:r>
            <a:endParaRPr lang="fr-FR" dirty="0">
              <a:latin typeface="+mj-lt"/>
            </a:endParaRPr>
          </a:p>
          <a:p>
            <a:r>
              <a:rPr lang="fr-FR" dirty="0">
                <a:latin typeface="+mj-lt"/>
              </a:rPr>
              <a:t>Publication sur une plate-forme Internet en PHP </a:t>
            </a:r>
            <a:r>
              <a:rPr lang="fr-FR" sz="2200" dirty="0">
                <a:latin typeface="+mj-lt"/>
              </a:rPr>
              <a:t>(informatique)</a:t>
            </a:r>
            <a:endParaRPr lang="fr-FR" dirty="0">
              <a:latin typeface="+mj-lt"/>
            </a:endParaRPr>
          </a:p>
        </p:txBody>
      </p:sp>
      <p:pic>
        <p:nvPicPr>
          <p:cNvPr id="9" name="Picture 2"/>
          <p:cNvPicPr>
            <a:picLocks noGrp="1" noChangeAspect="1" noChangeArrowheads="1"/>
          </p:cNvPicPr>
          <p:nvPr>
            <p:ph sz="quarter" idx="2"/>
          </p:nvPr>
        </p:nvPicPr>
        <p:blipFill>
          <a:blip r:embed="rId2" cstate="print"/>
          <a:stretch>
            <a:fillRect/>
          </a:stretch>
        </p:blipFill>
        <p:spPr bwMode="auto">
          <a:xfrm>
            <a:off x="4632325" y="2188236"/>
            <a:ext cx="4041775" cy="2992703"/>
          </a:xfrm>
          <a:prstGeom prst="rect">
            <a:avLst/>
          </a:prstGeom>
          <a:noFill/>
          <a:ln w="9525">
            <a:noFill/>
            <a:miter lim="800000"/>
            <a:headEnd/>
            <a:tailEnd/>
          </a:ln>
        </p:spPr>
      </p:pic>
      <p:sp>
        <p:nvSpPr>
          <p:cNvPr id="11" name="ZoneTexte 10"/>
          <p:cNvSpPr txBox="1"/>
          <p:nvPr/>
        </p:nvSpPr>
        <p:spPr>
          <a:xfrm>
            <a:off x="4716016" y="5157192"/>
            <a:ext cx="4032448" cy="523220"/>
          </a:xfrm>
          <a:prstGeom prst="rect">
            <a:avLst/>
          </a:prstGeom>
          <a:noFill/>
        </p:spPr>
        <p:txBody>
          <a:bodyPr wrap="square" rtlCol="0">
            <a:spAutoFit/>
          </a:bodyPr>
          <a:lstStyle/>
          <a:p>
            <a:r>
              <a:rPr lang="fr-FR" sz="1400" dirty="0" err="1" smtClean="0">
                <a:latin typeface="+mj-lt"/>
              </a:rPr>
              <a:t>Christof</a:t>
            </a:r>
            <a:r>
              <a:rPr lang="fr-FR" sz="1400" dirty="0" smtClean="0">
                <a:latin typeface="+mj-lt"/>
              </a:rPr>
              <a:t> </a:t>
            </a:r>
            <a:r>
              <a:rPr lang="fr-FR" sz="1400" dirty="0" err="1" smtClean="0">
                <a:latin typeface="+mj-lt"/>
              </a:rPr>
              <a:t>Schöch</a:t>
            </a:r>
            <a:r>
              <a:rPr lang="fr-FR" sz="1400" dirty="0" smtClean="0">
                <a:latin typeface="+mj-lt"/>
              </a:rPr>
              <a:t> « Procédures en jeu lors d’une édition numérique » (Berne, 4.9‐2012)</a:t>
            </a:r>
            <a:endParaRPr lang="fr-FR" sz="1400" dirty="0">
              <a:latin typeface="+mj-lt"/>
            </a:endParaRPr>
          </a:p>
        </p:txBody>
      </p:sp>
    </p:spTree>
    <p:extLst>
      <p:ext uri="{BB962C8B-B14F-4D97-AF65-F5344CB8AC3E}">
        <p14:creationId xmlns="" xmlns:p14="http://schemas.microsoft.com/office/powerpoint/2010/main" xmlns:mv="urn:schemas-microsoft-com:mac:vml" xmlns:mc="http://schemas.openxmlformats.org/markup-compatibility/2006" val="3650395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Website</a:t>
            </a:r>
            <a:endParaRPr lang="de-DE" dirty="0"/>
          </a:p>
        </p:txBody>
      </p:sp>
      <p:sp>
        <p:nvSpPr>
          <p:cNvPr id="8" name="Foliennummernplatzhalter 7"/>
          <p:cNvSpPr>
            <a:spLocks noGrp="1"/>
          </p:cNvSpPr>
          <p:nvPr>
            <p:ph type="sldNum" sz="quarter" idx="12"/>
          </p:nvPr>
        </p:nvSpPr>
        <p:spPr/>
        <p:txBody>
          <a:bodyPr>
            <a:normAutofit/>
          </a:bodyPr>
          <a:lstStyle/>
          <a:p>
            <a:fld id="{EA7C8D44-3667-46F6-9772-CC52308E2A7F}" type="slidenum">
              <a:rPr kumimoji="0" lang="en-US" smtClean="0"/>
              <a:pPr/>
              <a:t>5</a:t>
            </a:fld>
            <a:endParaRPr kumimoji="0" lang="en-US" dirty="0"/>
          </a:p>
        </p:txBody>
      </p:sp>
      <p:sp>
        <p:nvSpPr>
          <p:cNvPr id="3" name="Inhaltsplatzhalter 2"/>
          <p:cNvSpPr>
            <a:spLocks noGrp="1"/>
          </p:cNvSpPr>
          <p:nvPr>
            <p:ph sz="quarter" idx="1"/>
          </p:nvPr>
        </p:nvSpPr>
        <p:spPr/>
        <p:txBody>
          <a:bodyPr/>
          <a:lstStyle/>
          <a:p>
            <a:r>
              <a:rPr lang="de-DE" sz="2400" dirty="0" smtClean="0">
                <a:latin typeface="+mj-lt"/>
              </a:rPr>
              <a:t>Visualisierung des Schreibprozesses: Vergleich der Kapitelversionen (diplomatische Transkription) </a:t>
            </a:r>
            <a:endParaRPr lang="de-DE" sz="2400" dirty="0">
              <a:latin typeface="+mj-lt"/>
            </a:endParaRPr>
          </a:p>
          <a:p>
            <a:pPr marL="0" indent="0">
              <a:buNone/>
            </a:pPr>
            <a:endParaRPr lang="de-DE" i="1" dirty="0"/>
          </a:p>
          <a:p>
            <a:pPr lvl="1"/>
            <a:endParaRPr lang="de-DE" i="1" dirty="0"/>
          </a:p>
        </p:txBody>
      </p:sp>
      <p:pic>
        <p:nvPicPr>
          <p:cNvPr id="9" name="Bild 8" descr="Captura de pantalla 2013-11-07 a la(s) 15.08.06.png"/>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611560" y="2132856"/>
            <a:ext cx="7704856" cy="420498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466099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Website</a:t>
            </a:r>
            <a:endParaRPr lang="de-DE" dirty="0"/>
          </a:p>
        </p:txBody>
      </p:sp>
      <p:sp>
        <p:nvSpPr>
          <p:cNvPr id="3" name="Foliennummernplatzhalter 2"/>
          <p:cNvSpPr>
            <a:spLocks noGrp="1"/>
          </p:cNvSpPr>
          <p:nvPr>
            <p:ph type="sldNum" sz="quarter" idx="12"/>
          </p:nvPr>
        </p:nvSpPr>
        <p:spPr/>
        <p:txBody>
          <a:bodyPr>
            <a:normAutofit/>
          </a:bodyPr>
          <a:lstStyle/>
          <a:p>
            <a:fld id="{EA7C8D44-3667-46F6-9772-CC52308E2A7F}" type="slidenum">
              <a:rPr kumimoji="0" lang="en-US" smtClean="0"/>
              <a:pPr/>
              <a:t>6</a:t>
            </a:fld>
            <a:endParaRPr kumimoji="0" lang="en-US" dirty="0"/>
          </a:p>
        </p:txBody>
      </p:sp>
      <p:sp>
        <p:nvSpPr>
          <p:cNvPr id="10" name="Inhaltsplatzhalter 9"/>
          <p:cNvSpPr>
            <a:spLocks noGrp="1"/>
          </p:cNvSpPr>
          <p:nvPr>
            <p:ph sz="quarter" idx="1"/>
          </p:nvPr>
        </p:nvSpPr>
        <p:spPr/>
        <p:txBody>
          <a:bodyPr>
            <a:normAutofit/>
          </a:bodyPr>
          <a:lstStyle/>
          <a:p>
            <a:r>
              <a:rPr lang="de-DE" sz="2400" dirty="0">
                <a:latin typeface="+mj-lt"/>
              </a:rPr>
              <a:t>Visualisierung des Schreibprozesses</a:t>
            </a:r>
            <a:r>
              <a:rPr lang="de-DE" sz="2400" dirty="0" smtClean="0">
                <a:latin typeface="+mj-lt"/>
              </a:rPr>
              <a:t>: Offenlegung der Schreibschichten einer Version</a:t>
            </a:r>
            <a:endParaRPr lang="de-DE" sz="2400" dirty="0">
              <a:latin typeface="+mj-lt"/>
            </a:endParaRPr>
          </a:p>
        </p:txBody>
      </p:sp>
      <p:pic>
        <p:nvPicPr>
          <p:cNvPr id="11" name="Bild 10" descr="Captura de pantalla 2013-11-07 a la(s) 15.12.13.png"/>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699380" y="2132856"/>
            <a:ext cx="7401012" cy="415690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221844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Website</a:t>
            </a:r>
          </a:p>
        </p:txBody>
      </p:sp>
      <p:sp>
        <p:nvSpPr>
          <p:cNvPr id="3" name="Foliennummernplatzhalter 2"/>
          <p:cNvSpPr>
            <a:spLocks noGrp="1"/>
          </p:cNvSpPr>
          <p:nvPr>
            <p:ph type="sldNum" sz="quarter" idx="12"/>
          </p:nvPr>
        </p:nvSpPr>
        <p:spPr/>
        <p:txBody>
          <a:bodyPr>
            <a:normAutofit/>
          </a:bodyPr>
          <a:lstStyle/>
          <a:p>
            <a:fld id="{EA7C8D44-3667-46F6-9772-CC52308E2A7F}" type="slidenum">
              <a:rPr kumimoji="0" lang="en-US" smtClean="0"/>
              <a:pPr/>
              <a:t>7</a:t>
            </a:fld>
            <a:endParaRPr kumimoji="0" lang="en-US" dirty="0"/>
          </a:p>
        </p:txBody>
      </p:sp>
      <p:sp>
        <p:nvSpPr>
          <p:cNvPr id="4" name="Inhaltsplatzhalter 3"/>
          <p:cNvSpPr>
            <a:spLocks noGrp="1"/>
          </p:cNvSpPr>
          <p:nvPr>
            <p:ph sz="quarter" idx="1"/>
          </p:nvPr>
        </p:nvSpPr>
        <p:spPr/>
        <p:txBody>
          <a:bodyPr/>
          <a:lstStyle/>
          <a:p>
            <a:r>
              <a:rPr lang="de-DE" sz="2400" dirty="0">
                <a:latin typeface="+mj-lt"/>
              </a:rPr>
              <a:t>Visualisierung des Schreibprozesses: Offenlegung der Schreibschichten einer Version</a:t>
            </a:r>
          </a:p>
          <a:p>
            <a:endParaRPr lang="de-DE" dirty="0"/>
          </a:p>
        </p:txBody>
      </p:sp>
      <p:pic>
        <p:nvPicPr>
          <p:cNvPr id="5" name="Bild 4" descr="Captura de pantalla 2013-11-07 a la(s) 15.17.19.png"/>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827584" y="2060848"/>
            <a:ext cx="7524328" cy="421913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183529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Website</a:t>
            </a:r>
            <a:endParaRPr lang="de-DE" dirty="0"/>
          </a:p>
        </p:txBody>
      </p:sp>
      <p:sp>
        <p:nvSpPr>
          <p:cNvPr id="6" name="Foliennummernplatzhalter 5"/>
          <p:cNvSpPr>
            <a:spLocks noGrp="1"/>
          </p:cNvSpPr>
          <p:nvPr>
            <p:ph type="sldNum" sz="quarter" idx="12"/>
          </p:nvPr>
        </p:nvSpPr>
        <p:spPr/>
        <p:txBody>
          <a:bodyPr>
            <a:normAutofit/>
          </a:bodyPr>
          <a:lstStyle/>
          <a:p>
            <a:fld id="{EA7C8D44-3667-46F6-9772-CC52308E2A7F}" type="slidenum">
              <a:rPr kumimoji="0" lang="en-US" smtClean="0"/>
              <a:pPr/>
              <a:t>8</a:t>
            </a:fld>
            <a:endParaRPr kumimoji="0" lang="en-US" dirty="0"/>
          </a:p>
        </p:txBody>
      </p:sp>
      <p:sp>
        <p:nvSpPr>
          <p:cNvPr id="3" name="Inhaltsplatzhalter 2"/>
          <p:cNvSpPr>
            <a:spLocks noGrp="1"/>
          </p:cNvSpPr>
          <p:nvPr>
            <p:ph sz="quarter" idx="1"/>
          </p:nvPr>
        </p:nvSpPr>
        <p:spPr/>
        <p:txBody>
          <a:bodyPr/>
          <a:lstStyle/>
          <a:p>
            <a:pPr marL="0" indent="0">
              <a:buNone/>
            </a:pPr>
            <a:endParaRPr lang="de-DE" dirty="0" smtClean="0"/>
          </a:p>
          <a:p>
            <a:r>
              <a:rPr lang="de-DE" sz="2400" dirty="0" smtClean="0">
                <a:latin typeface="+mj-lt"/>
              </a:rPr>
              <a:t>Visualisierung </a:t>
            </a:r>
            <a:r>
              <a:rPr lang="de-DE" sz="2400" dirty="0">
                <a:latin typeface="+mj-lt"/>
              </a:rPr>
              <a:t>der </a:t>
            </a:r>
            <a:r>
              <a:rPr lang="de-DE" sz="2400" dirty="0">
                <a:latin typeface="+mj-lt"/>
                <a:hlinkClick r:id="rId2"/>
              </a:rPr>
              <a:t>Romankomposition</a:t>
            </a:r>
            <a:endParaRPr lang="de-DE" sz="2400" dirty="0">
              <a:latin typeface="+mj-lt"/>
            </a:endParaRPr>
          </a:p>
          <a:p>
            <a:endParaRPr lang="de-DE" dirty="0" smtClean="0"/>
          </a:p>
          <a:p>
            <a:endParaRPr lang="de-DE" dirty="0"/>
          </a:p>
        </p:txBody>
      </p:sp>
    </p:spTree>
    <p:extLst>
      <p:ext uri="{BB962C8B-B14F-4D97-AF65-F5344CB8AC3E}">
        <p14:creationId xmlns:mc="http://schemas.openxmlformats.org/markup-compatibility/2006" xmlns:mv="urn:schemas-microsoft-com:mac:vml" xmlns:p14="http://schemas.microsoft.com/office/powerpoint/2010/main" xmlns="" val="3919172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a:t>
            </a:r>
            <a:endParaRPr lang="de-DE" dirty="0"/>
          </a:p>
        </p:txBody>
      </p:sp>
      <p:sp>
        <p:nvSpPr>
          <p:cNvPr id="3" name="Foliennummernplatzhalter 2"/>
          <p:cNvSpPr>
            <a:spLocks noGrp="1"/>
          </p:cNvSpPr>
          <p:nvPr>
            <p:ph type="sldNum" sz="quarter" idx="12"/>
          </p:nvPr>
        </p:nvSpPr>
        <p:spPr/>
        <p:txBody>
          <a:bodyPr>
            <a:normAutofit/>
          </a:bodyPr>
          <a:lstStyle/>
          <a:p>
            <a:fld id="{EA7C8D44-3667-46F6-9772-CC52308E2A7F}" type="slidenum">
              <a:rPr kumimoji="0" lang="en-US" smtClean="0"/>
              <a:pPr/>
              <a:t>9</a:t>
            </a:fld>
            <a:endParaRPr kumimoji="0" lang="en-US" dirty="0"/>
          </a:p>
        </p:txBody>
      </p:sp>
      <p:sp>
        <p:nvSpPr>
          <p:cNvPr id="4" name="Inhaltsplatzhalter 3"/>
          <p:cNvSpPr>
            <a:spLocks noGrp="1"/>
          </p:cNvSpPr>
          <p:nvPr>
            <p:ph sz="quarter" idx="1"/>
          </p:nvPr>
        </p:nvSpPr>
        <p:spPr/>
        <p:txBody>
          <a:bodyPr/>
          <a:lstStyle/>
          <a:p>
            <a:endParaRPr lang="de-DE" dirty="0" smtClean="0"/>
          </a:p>
          <a:p>
            <a:r>
              <a:rPr lang="de-DE" sz="2400" dirty="0" err="1" smtClean="0">
                <a:latin typeface="+mj-lt"/>
              </a:rPr>
              <a:t>Un</a:t>
            </a:r>
            <a:r>
              <a:rPr lang="de-DE" sz="2400" dirty="0" smtClean="0">
                <a:latin typeface="+mj-lt"/>
              </a:rPr>
              <a:t> </a:t>
            </a:r>
            <a:r>
              <a:rPr lang="de-DE" sz="2400" dirty="0" err="1" smtClean="0">
                <a:latin typeface="+mj-lt"/>
              </a:rPr>
              <a:t>projet</a:t>
            </a:r>
            <a:r>
              <a:rPr lang="de-DE" sz="2400" dirty="0" smtClean="0">
                <a:latin typeface="+mj-lt"/>
              </a:rPr>
              <a:t> </a:t>
            </a:r>
            <a:r>
              <a:rPr lang="de-DE" sz="2400" dirty="0" err="1" smtClean="0">
                <a:latin typeface="+mj-lt"/>
              </a:rPr>
              <a:t>interdisciplinaire</a:t>
            </a:r>
            <a:endParaRPr lang="de-DE" sz="2400" dirty="0" smtClean="0">
              <a:latin typeface="+mj-lt"/>
            </a:endParaRPr>
          </a:p>
          <a:p>
            <a:endParaRPr lang="de-DE" sz="2400" dirty="0" smtClean="0">
              <a:latin typeface="+mj-lt"/>
            </a:endParaRPr>
          </a:p>
          <a:p>
            <a:r>
              <a:rPr lang="de-DE" sz="2400" dirty="0" smtClean="0">
                <a:latin typeface="+mj-lt"/>
              </a:rPr>
              <a:t>Digitale Arbeitsmethoden eignen sich für </a:t>
            </a:r>
            <a:r>
              <a:rPr lang="de-DE" sz="2400" dirty="0">
                <a:latin typeface="+mj-lt"/>
              </a:rPr>
              <a:t>t</a:t>
            </a:r>
            <a:r>
              <a:rPr lang="de-DE" sz="2400" dirty="0" smtClean="0">
                <a:latin typeface="+mj-lt"/>
              </a:rPr>
              <a:t>extgenetische Editionen</a:t>
            </a:r>
          </a:p>
          <a:p>
            <a:endParaRPr lang="de-DE" sz="2400" dirty="0" smtClean="0">
              <a:latin typeface="+mj-lt"/>
            </a:endParaRPr>
          </a:p>
          <a:p>
            <a:endParaRPr lang="de-DE" sz="2400" dirty="0" smtClean="0">
              <a:latin typeface="+mj-lt"/>
            </a:endParaRPr>
          </a:p>
          <a:p>
            <a:endParaRPr lang="de-DE" sz="2400" dirty="0">
              <a:latin typeface="+mj-lt"/>
            </a:endParaRPr>
          </a:p>
          <a:p>
            <a:endParaRPr lang="de-DE" dirty="0"/>
          </a:p>
        </p:txBody>
      </p:sp>
    </p:spTree>
    <p:extLst>
      <p:ext uri="{BB962C8B-B14F-4D97-AF65-F5344CB8AC3E}">
        <p14:creationId xmlns:mc="http://schemas.openxmlformats.org/markup-compatibility/2006" xmlns:mv="urn:schemas-microsoft-com:mac:vml" xmlns:p14="http://schemas.microsoft.com/office/powerpoint/2010/main" xmlns="" val="18116833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60</TotalTime>
  <Words>250</Words>
  <Application>Microsoft Office PowerPoint</Application>
  <PresentationFormat>Affichage à l'écran (4:3)</PresentationFormat>
  <Paragraphs>56</Paragraphs>
  <Slides>10</Slides>
  <Notes>1</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Origine</vt:lpstr>
      <vt:lpstr>Édition génétique numérique des manuscrits de travail de Juan Goytisolo    </vt:lpstr>
      <vt:lpstr>Arbeitsgegenstand</vt:lpstr>
      <vt:lpstr>Das Ziel</vt:lpstr>
      <vt:lpstr>Les phases du projet</vt:lpstr>
      <vt:lpstr>Die Website</vt:lpstr>
      <vt:lpstr>Die Website</vt:lpstr>
      <vt:lpstr>Die Website</vt:lpstr>
      <vt:lpstr>Die Website</vt:lpstr>
      <vt:lpstr>Fazit</vt:lpstr>
      <vt:lpstr>Merci et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Elsa</dc:creator>
  <cp:lastModifiedBy>Elsa</cp:lastModifiedBy>
  <cp:revision>49</cp:revision>
  <dcterms:created xsi:type="dcterms:W3CDTF">2013-11-14T14:06:33Z</dcterms:created>
  <dcterms:modified xsi:type="dcterms:W3CDTF">2013-11-24T19:19:51Z</dcterms:modified>
</cp:coreProperties>
</file>